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7" r:id="rId2"/>
    <p:sldId id="275" r:id="rId3"/>
    <p:sldId id="277" r:id="rId4"/>
    <p:sldId id="278" r:id="rId5"/>
    <p:sldId id="279" r:id="rId6"/>
    <p:sldId id="280" r:id="rId7"/>
    <p:sldId id="288" r:id="rId8"/>
    <p:sldId id="281" r:id="rId9"/>
    <p:sldId id="282" r:id="rId10"/>
    <p:sldId id="283" r:id="rId11"/>
    <p:sldId id="284" r:id="rId12"/>
    <p:sldId id="285" r:id="rId13"/>
    <p:sldId id="289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62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75" autoAdjust="0"/>
  </p:normalViewPr>
  <p:slideViewPr>
    <p:cSldViewPr>
      <p:cViewPr>
        <p:scale>
          <a:sx n="84" d="100"/>
          <a:sy n="84" d="100"/>
        </p:scale>
        <p:origin x="-7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guest\Рабочий стол\неугасимые светочи земли Тульской\Патриарх Тихон\ик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785794"/>
            <a:ext cx="4311430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1928802"/>
            <a:ext cx="43576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Святитель Тихон, Патриарх</a:t>
            </a:r>
          </a:p>
          <a:p>
            <a:pPr algn="ctr"/>
            <a:r>
              <a:rPr lang="ru-RU" sz="4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Московский </a:t>
            </a:r>
          </a:p>
          <a:p>
            <a:pPr algn="ctr"/>
            <a:r>
              <a:rPr lang="ru-RU" sz="4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всея Руси</a:t>
            </a:r>
            <a:endParaRPr lang="ru-RU" sz="4000" b="1" dirty="0"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5 мая 1905г. Епископ Тихон был </a:t>
            </a:r>
          </a:p>
          <a:p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возведен  в сан архиепископа </a:t>
            </a:r>
          </a:p>
          <a:p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Алеутского и Североамериканского.</a:t>
            </a:r>
            <a:endParaRPr lang="ru-RU" sz="2000" b="1" dirty="0"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&amp;Ncy;&amp;icy;&amp;kcy;&amp;ocy;&amp;lcy;&amp;acy;&amp;iecy;&amp;vcy;&amp;scy;&amp;kcy;&amp;icy;&amp;jcy; &amp;scy;&amp;ocy;&amp;bcy;&amp;ocy;&amp;rcy;, &amp;Ncy;&amp;softcy;&amp;yucy;-&amp;Jcy;&amp;ocy;&amp;rcy;&amp;kcy;, &amp;Ncy;&amp;softcy;&amp;yucy;-&amp;Jcy;&amp;ocy;&amp;rcy;&amp;kcy;, &amp;Scy;&amp;SHcy;&amp;Acy;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28596" y="1000108"/>
            <a:ext cx="3357586" cy="5036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t="2210" r="2984" b="3858"/>
          <a:stretch>
            <a:fillRect/>
          </a:stretch>
        </p:blipFill>
        <p:spPr>
          <a:xfrm>
            <a:off x="4286248" y="0"/>
            <a:ext cx="4643502" cy="6072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6027003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Свято-Никольский храм в </a:t>
            </a:r>
          </a:p>
          <a:p>
            <a:pPr algn="ctr"/>
            <a:r>
              <a:rPr lang="ru-RU" sz="1600" b="1" dirty="0" smtClean="0"/>
              <a:t>г. Нью-Йорке, освящённый епископом Тихоном в 1902г.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6027003"/>
            <a:ext cx="4857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Американский Православный Вестник со словами сожаления по поводу разлуки с Владыкой в связи с его назначением на Ярославскую кафедру.</a:t>
            </a:r>
            <a:endParaRPr lang="ru-RU" sz="1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ский собор в селе Кукобой Ярославской губернии, освященный архиепископом Тихоном в 1912 году. 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714876" y="142852"/>
            <a:ext cx="4119573" cy="2790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00562" y="2928934"/>
            <a:ext cx="44814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Спасский собор в с. Кукобой Ярославской губ. 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освященный архиепископом Тихоном в 1912 г.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Архиепископ Тихон на фронте"/>
          <p:cNvPicPr/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42844" y="3071810"/>
            <a:ext cx="407196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2844" y="6193920"/>
            <a:ext cx="3429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Архиепископ Тихон на фронте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3500438"/>
            <a:ext cx="4857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 1914 г. владыку перевели на </a:t>
            </a:r>
            <a:r>
              <a:rPr lang="ru-RU" sz="2000" b="1" dirty="0" err="1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Виленскую</a:t>
            </a: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кафедру. Во время Первой мировой войны архиепископ  не только служил и проповедовал в храмах по всей епархии, но и поддерживал  солдат  в госпиталях, выезжал на фронт. Он же спас мощи </a:t>
            </a:r>
            <a:r>
              <a:rPr lang="ru-RU" sz="2000" b="1" dirty="0" err="1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Виленских</a:t>
            </a: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мучеников. </a:t>
            </a:r>
            <a:endParaRPr lang="ru-RU" sz="2000" b="1" dirty="0"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30832"/>
            <a:ext cx="47148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1907 г. архиепископа Тихона перевели на Ярославскую кафедру. Он служил   в самых отдаленных храмах епархии,  сплачивая духовенство и прихожан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вере.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Сердечное отношение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ярославцев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к своему архиерею было так  глубоко, что 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 был присвоен титул “Почетный гражданин города Ярославль”.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5643578"/>
            <a:ext cx="4786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Император Николай II наградил владыку бриллиантовым крестом для ношения на клобуке.</a:t>
            </a:r>
            <a:endParaRPr lang="ru-RU" sz="2000" b="1" dirty="0"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ребий с именем митрополита Тихона.jpg"/>
          <p:cNvPicPr>
            <a:picLocks noChangeAspect="1"/>
          </p:cNvPicPr>
          <p:nvPr/>
        </p:nvPicPr>
        <p:blipFill>
          <a:blip r:embed="rId2" cstate="print"/>
          <a:srcRect l="14685"/>
          <a:stretch>
            <a:fillRect/>
          </a:stretch>
        </p:blipFill>
        <p:spPr>
          <a:xfrm>
            <a:off x="5786446" y="214290"/>
            <a:ext cx="2905140" cy="1934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220915.p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357158" y="142852"/>
            <a:ext cx="4714908" cy="289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400692"/>
            <a:ext cx="60007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 июля (н.ст.)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1917 г.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архиеп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Тихон был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избран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Московскую кафедру  с возведением в сан митрополита</a:t>
            </a: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28 августа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1917 г. открылся Всероссийский  Поместный Собор,  который восстановил Патриаршество. </a:t>
            </a: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Промыслом Божиим жребий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пал на митрополита Тихона.  Интронизация была  совершена в Кремлевском Успенском соборе  4 декабря,   в праздник Введения  во храм Пресвятой Богородицы.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После переворота 1917 г. для Церкви и её Патриарха начался период жестоких гонений.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5680" y="2143116"/>
            <a:ext cx="3698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Жребий с именем митрополита Тихона</a:t>
            </a:r>
            <a:endParaRPr lang="ru-RU" sz="1600" b="1" dirty="0"/>
          </a:p>
        </p:txBody>
      </p:sp>
      <p:pic>
        <p:nvPicPr>
          <p:cNvPr id="7" name="Рисунок 6" descr="doc6c6bvpqquog18fkdemtj_800_4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643182"/>
            <a:ext cx="2955930" cy="4019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00100" y="3071810"/>
            <a:ext cx="3195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Всероссийский Поместный Собор</a:t>
            </a:r>
            <a:endParaRPr lang="ru-RU" sz="1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53888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Патриарх безбоязненно обличал безбожную власть и произнёс анафему тем, кто творил кровавые расправы. Он призывал верующих к защите Церкви. Спасая  страждущих, в  1921 г. Патриарх Тихон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организовал комитет  помощи голодающим.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В 1922 г. за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противостояние власти Патриарх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Тихон был арестован. В последующие три года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святитель перенёс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домашние и тюремные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заключения, покушения на жизнь, постоянные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обыски. </a:t>
            </a: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Патриарх Тихон был истинным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защитником  Православия , особенно  в пору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«обновленчества» ,  не позволяя большевикам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провести разложение  Церкви   изнутри. </a:t>
            </a:r>
            <a:endParaRPr lang="ru-RU" sz="2000" b="1" dirty="0" smtClean="0"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659569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Рисунок 3" descr="келия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b="8181"/>
          <a:stretch>
            <a:fillRect/>
          </a:stretch>
        </p:blipFill>
        <p:spPr>
          <a:xfrm>
            <a:off x="214283" y="4000503"/>
            <a:ext cx="2895470" cy="189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atriarkh-Tikhon-i-ljudi__1_-900x629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r="17857"/>
          <a:stretch>
            <a:fillRect/>
          </a:stretch>
        </p:blipFill>
        <p:spPr>
          <a:xfrm>
            <a:off x="5429256" y="857232"/>
            <a:ext cx="3580652" cy="3046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143240" y="3929066"/>
            <a:ext cx="600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Святейший Патриарх  определил позицию  Церкви к новой власти: «По воле Божией во главе Русского государства стала советская власть. Не погрешая против нашей веры и нашей Церкви, не допуская компромиссов и уступок в области веры, в гражданском отношении  мы должны /… / работать на общее благо, сообразуя распорядок внешней церковной жизни с новым государственным строем» (7 января 1925 г.).</a:t>
            </a:r>
            <a:endParaRPr lang="ru-RU" sz="2000" b="1" dirty="0" smtClean="0"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29330"/>
            <a:ext cx="314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   Келия Патриарха Тихона</a:t>
            </a:r>
          </a:p>
          <a:p>
            <a:pPr algn="ctr"/>
            <a:r>
              <a:rPr lang="ru-RU" sz="1600" b="1" dirty="0" smtClean="0"/>
              <a:t> в Донском монастыре, </a:t>
            </a:r>
          </a:p>
          <a:p>
            <a:pPr algn="ctr"/>
            <a:r>
              <a:rPr lang="ru-RU" sz="1600" b="1" dirty="0" smtClean="0"/>
              <a:t>ставшая местом его заключения.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214554"/>
            <a:ext cx="5214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Патриарх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Тихон  скончался 7 апреля 1925 г., в праздник Благовещения Пресвятой Богородицы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был погребен в московском Донском монастыре.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октября 1989 г.  Патриарх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Тихон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был канонизирован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Собором Русской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Православной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Церкви.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  Дни памяти святителя Тихона – </a:t>
            </a: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9 </a:t>
            </a: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февраля, 7 апреля, 9 октября,  </a:t>
            </a: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18 </a:t>
            </a: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ноября.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Василий Иванович Белавин  (будущий Патриарх Московский и всея Руси) родился 19 января 1865г. в погосте  Клин </a:t>
            </a:r>
            <a:r>
              <a:rPr lang="ru-RU" sz="2000" b="1" dirty="0" err="1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Торопецкого</a:t>
            </a: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уезда Псковской губернии, в благочестивой семье священника Ивана Тимофеевича  и Анны Гавриловны Белавиных. В семье было трое сыновей: Павел, Иоанн и Василий.</a:t>
            </a:r>
            <a:endParaRPr lang="ru-RU" sz="2000" b="1" dirty="0"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Воскресенская цер погоста Клин где Крещен Вас Беллавин.jpg"/>
          <p:cNvPicPr>
            <a:picLocks noChangeAspect="1"/>
          </p:cNvPicPr>
          <p:nvPr/>
        </p:nvPicPr>
        <p:blipFill>
          <a:blip r:embed="rId2" cstate="print">
            <a:lum bright="30000" contrast="10000"/>
          </a:blip>
          <a:srcRect b="11267"/>
          <a:stretch>
            <a:fillRect/>
          </a:stretch>
        </p:blipFill>
        <p:spPr>
          <a:xfrm>
            <a:off x="6357950" y="1428736"/>
            <a:ext cx="2615289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357950" y="5214950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  Воскресенская церковь погоста Клин, где крестили</a:t>
            </a:r>
          </a:p>
          <a:p>
            <a:pPr algn="ctr"/>
            <a:r>
              <a:rPr lang="ru-RU" sz="1600" b="1" dirty="0" smtClean="0"/>
              <a:t>Василия Белавина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285860"/>
            <a:ext cx="6572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январе 1869г. Иван Тимофеевич Белавин </a:t>
            </a:r>
          </a:p>
          <a:p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собственному </a:t>
            </a:r>
          </a:p>
          <a:p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прошению был</a:t>
            </a:r>
          </a:p>
          <a:p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переведён </a:t>
            </a:r>
          </a:p>
          <a:p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уездный город </a:t>
            </a:r>
          </a:p>
          <a:p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Торопец.</a:t>
            </a:r>
            <a:endParaRPr lang="ru-RU" sz="2000" dirty="0"/>
          </a:p>
        </p:txBody>
      </p:sp>
      <p:pic>
        <p:nvPicPr>
          <p:cNvPr id="9" name="Picture 2" descr="http://www.rus-sky.com/nasledie/images/St_Tikh/2/52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42844" y="3857628"/>
            <a:ext cx="3551306" cy="286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714744" y="6143644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Торопец. </a:t>
            </a:r>
            <a:r>
              <a:rPr lang="ru-RU" sz="1600" b="1" dirty="0" err="1" smtClean="0"/>
              <a:t>Спасо-Преображенская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 smtClean="0"/>
              <a:t>церковь, где служил отец Патриарха</a:t>
            </a:r>
            <a:endParaRPr lang="ru-RU" sz="1600" dirty="0"/>
          </a:p>
        </p:txBody>
      </p:sp>
      <p:pic>
        <p:nvPicPr>
          <p:cNvPr id="11" name="Рисунок 10" descr="Дом в Торопце и Псковская Духовная семинар.bmp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 r="50781"/>
          <a:stretch>
            <a:fillRect/>
          </a:stretch>
        </p:blipFill>
        <p:spPr>
          <a:xfrm>
            <a:off x="2500298" y="1714488"/>
            <a:ext cx="3601091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714744" y="4786322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Торопец. Дом, где жила  семья Белавиных</a:t>
            </a:r>
            <a:endParaRPr lang="ru-RU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uhovnoe-uchilishhe-v-g.-Toroptse.-Foto-pervoy-polovinyi-XX-veka.-700x421.jpg"/>
          <p:cNvPicPr>
            <a:picLocks noChangeAspect="1"/>
          </p:cNvPicPr>
          <p:nvPr/>
        </p:nvPicPr>
        <p:blipFill>
          <a:blip r:embed="rId2" cstate="print">
            <a:lum bright="30000" contrast="20000"/>
          </a:blip>
          <a:srcRect r="4321"/>
          <a:stretch>
            <a:fillRect/>
          </a:stretch>
        </p:blipFill>
        <p:spPr>
          <a:xfrm>
            <a:off x="214282" y="142852"/>
            <a:ext cx="4429156" cy="2784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3" cstate="print"/>
          <a:srcRect b="11364"/>
          <a:stretch>
            <a:fillRect/>
          </a:stretch>
        </p:blipFill>
        <p:spPr>
          <a:xfrm>
            <a:off x="4786314" y="1785926"/>
            <a:ext cx="4180269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597" y="3071811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/>
              <a:t>Торопецкое</a:t>
            </a:r>
            <a:r>
              <a:rPr lang="ru-RU" sz="1600" b="1" dirty="0" smtClean="0"/>
              <a:t> духовное училище, где учился </a:t>
            </a:r>
          </a:p>
          <a:p>
            <a:pPr algn="ctr"/>
            <a:r>
              <a:rPr lang="ru-RU" sz="1600" b="1" dirty="0" smtClean="0"/>
              <a:t>Василий Белавин и его братья, </a:t>
            </a:r>
          </a:p>
          <a:p>
            <a:pPr algn="ctr"/>
            <a:r>
              <a:rPr lang="ru-RU" sz="1600" b="1" dirty="0" smtClean="0"/>
              <a:t>где преподавал  его отец.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4714884"/>
            <a:ext cx="3710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Преподаватели </a:t>
            </a:r>
            <a:r>
              <a:rPr lang="ru-RU" sz="1600" b="1" dirty="0" err="1" smtClean="0"/>
              <a:t>Торопецкого</a:t>
            </a:r>
            <a:r>
              <a:rPr lang="ru-RU" sz="1600" b="1" dirty="0" smtClean="0"/>
              <a:t> духовного</a:t>
            </a:r>
          </a:p>
          <a:p>
            <a:pPr algn="ctr"/>
            <a:r>
              <a:rPr lang="ru-RU" sz="1600" b="1" dirty="0" smtClean="0"/>
              <a:t>училища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92215" y="285728"/>
            <a:ext cx="4151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1874г.  по 1878г. </a:t>
            </a:r>
            <a:r>
              <a:rPr lang="ru-RU" sz="22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Белавин учился в </a:t>
            </a:r>
            <a:r>
              <a:rPr lang="ru-RU" sz="2000" b="1" dirty="0" err="1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Торопецком</a:t>
            </a: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духовном училище, где отличился большим усердием и кротостью.</a:t>
            </a:r>
            <a:endParaRPr lang="ru-RU" sz="2000" b="1" dirty="0"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0_60c9e_53dbb0b4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857628"/>
            <a:ext cx="4325599" cy="279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714876" y="5357826"/>
            <a:ext cx="416075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1878г. он поступил в Псковскую </a:t>
            </a:r>
          </a:p>
          <a:p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духовную  семинарию, которую </a:t>
            </a:r>
          </a:p>
          <a:p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окончил с отличием.</a:t>
            </a:r>
            <a:endParaRPr lang="ru-RU" sz="2000" b="1" dirty="0"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599_20150202_222017.jpg"/>
          <p:cNvPicPr>
            <a:picLocks noChangeAspect="1"/>
          </p:cNvPicPr>
          <p:nvPr/>
        </p:nvPicPr>
        <p:blipFill>
          <a:blip r:embed="rId2" cstate="print"/>
          <a:srcRect b="5666"/>
          <a:stretch>
            <a:fillRect/>
          </a:stretch>
        </p:blipFill>
        <p:spPr>
          <a:xfrm>
            <a:off x="214282" y="285728"/>
            <a:ext cx="5514823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86446" y="285728"/>
            <a:ext cx="335755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21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1884г. Василий  Белавин успешно сдал экзамены </a:t>
            </a:r>
          </a:p>
          <a:p>
            <a:r>
              <a:rPr lang="ru-RU" sz="21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Петербургскую Духовную академию.  </a:t>
            </a:r>
          </a:p>
          <a:p>
            <a:r>
              <a:rPr lang="ru-RU" sz="21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 1888 г. , в 23 года  закончив академию  кандидатом богословия, </a:t>
            </a:r>
          </a:p>
          <a:p>
            <a:r>
              <a:rPr lang="ru-RU" sz="21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возвратился в Псков и три года преподавал в родной семинарии догматическое и нравственное богословие, а также французский язык. </a:t>
            </a:r>
            <a:endParaRPr lang="ru-RU" sz="2100" b="1" dirty="0"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503783"/>
            <a:ext cx="91440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 1891 г. молодой преподаватель принял постриг с именем  Тихон в честь святителя Тихона Задонского.  </a:t>
            </a:r>
            <a:r>
              <a:rPr lang="ru-RU" sz="2100" dirty="0" smtClean="0"/>
              <a:t> </a:t>
            </a:r>
            <a:r>
              <a:rPr lang="ru-RU" sz="21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был рукоположен в сан иеродиакона, чуть позже — в сан иеромонаха.</a:t>
            </a:r>
          </a:p>
          <a:p>
            <a:endParaRPr lang="ru-RU" sz="2200" b="1" dirty="0"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4929198"/>
            <a:ext cx="557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Общий вид Санкт-Петербургской духовной академии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1892 г. иеромонаха Тихона перевели в Холмскую епархию на должность инспектора местной семинарии, в том же году он стал ее ректором с возведением в сан архимандрита.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85720" y="1214422"/>
            <a:ext cx="3550115" cy="5441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441230769b14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b="8976"/>
          <a:stretch>
            <a:fillRect/>
          </a:stretch>
        </p:blipFill>
        <p:spPr>
          <a:xfrm>
            <a:off x="4143372" y="785794"/>
            <a:ext cx="450059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43372" y="3357562"/>
            <a:ext cx="450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Холмская духовная семинария</a:t>
            </a:r>
            <a:endParaRPr lang="ru-RU" sz="1600" b="1" dirty="0"/>
          </a:p>
        </p:txBody>
      </p:sp>
      <p:pic>
        <p:nvPicPr>
          <p:cNvPr id="6" name="Рисунок 5" descr="prisutstvennye_mesta.jpg"/>
          <p:cNvPicPr>
            <a:picLocks noChangeAspect="1"/>
          </p:cNvPicPr>
          <p:nvPr/>
        </p:nvPicPr>
        <p:blipFill>
          <a:blip r:embed="rId4" cstate="print"/>
          <a:srcRect b="15037"/>
          <a:stretch>
            <a:fillRect/>
          </a:stretch>
        </p:blipFill>
        <p:spPr>
          <a:xfrm>
            <a:off x="4357686" y="3857628"/>
            <a:ext cx="4143404" cy="264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714876" y="6519446"/>
            <a:ext cx="3388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Город  Холм. Присутственные места</a:t>
            </a:r>
            <a:endParaRPr lang="ru-RU" sz="1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854368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19 октября 1897 г. в возрасте 33 лет состоялась архиерейская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хиротония архимандрита Тихона в епископа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Люблинского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викария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Холмско-Варшавской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епархии.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 descr="Люблинский Спасо-Преображенский собор где служил епископ Тихон. Фото 1891 года.jpg"/>
          <p:cNvPicPr>
            <a:picLocks noChangeAspect="1"/>
          </p:cNvPicPr>
          <p:nvPr/>
        </p:nvPicPr>
        <p:blipFill>
          <a:blip r:embed="rId2" cstate="print"/>
          <a:srcRect l="1571" t="2546" r="5754" b="4513"/>
          <a:stretch>
            <a:fillRect/>
          </a:stretch>
        </p:blipFill>
        <p:spPr>
          <a:xfrm>
            <a:off x="4500562" y="857232"/>
            <a:ext cx="4214842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286248" y="6072206"/>
            <a:ext cx="47148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Люблинский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Спасо-Преображенский собор где служил епископ Тихон. Фото 1891 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16.jpg"/>
          <p:cNvPicPr>
            <a:picLocks noChangeAspect="1"/>
          </p:cNvPicPr>
          <p:nvPr/>
        </p:nvPicPr>
        <p:blipFill>
          <a:blip r:embed="rId3" cstate="print"/>
          <a:srcRect b="22306"/>
          <a:stretch>
            <a:fillRect/>
          </a:stretch>
        </p:blipFill>
        <p:spPr>
          <a:xfrm>
            <a:off x="428596" y="1357298"/>
            <a:ext cx="3560486" cy="460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6072206"/>
            <a:ext cx="3907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Викарий Холмской епархии, епископ</a:t>
            </a:r>
          </a:p>
          <a:p>
            <a:pPr algn="ctr"/>
            <a:r>
              <a:rPr lang="ru-RU" b="1" dirty="0" err="1" smtClean="0"/>
              <a:t>Люблинский</a:t>
            </a:r>
            <a:r>
              <a:rPr lang="ru-RU" b="1" dirty="0" smtClean="0"/>
              <a:t> Тихон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ихон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rcRect l="13037" t="11458" b="11458"/>
          <a:stretch>
            <a:fillRect/>
          </a:stretch>
        </p:blipFill>
        <p:spPr>
          <a:xfrm>
            <a:off x="214282" y="214290"/>
            <a:ext cx="5137562" cy="62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 b="4050"/>
          <a:stretch>
            <a:fillRect/>
          </a:stretch>
        </p:blipFill>
        <p:spPr>
          <a:xfrm>
            <a:off x="5715008" y="357166"/>
            <a:ext cx="3105912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15008" y="628652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Епископ   </a:t>
            </a:r>
            <a:r>
              <a:rPr lang="ru-RU" b="1" dirty="0" err="1" smtClean="0"/>
              <a:t>Люблинский</a:t>
            </a:r>
            <a:r>
              <a:rPr lang="ru-RU" b="1" dirty="0" smtClean="0"/>
              <a:t> Тихон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rcRect b="13045"/>
          <a:stretch>
            <a:fillRect/>
          </a:stretch>
        </p:blipFill>
        <p:spPr>
          <a:xfrm>
            <a:off x="370805" y="0"/>
            <a:ext cx="42726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86314" y="6150422"/>
            <a:ext cx="414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Указ о назначении епископа Тихона </a:t>
            </a:r>
          </a:p>
          <a:p>
            <a:pPr algn="ctr"/>
            <a:r>
              <a:rPr lang="ru-RU" b="1" dirty="0" smtClean="0"/>
              <a:t>на Алеутскую кафедру</a:t>
            </a:r>
            <a:endParaRPr lang="ru-RU" b="1" dirty="0"/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 cstate="print"/>
          <a:srcRect b="5295"/>
          <a:stretch>
            <a:fillRect/>
          </a:stretch>
        </p:blipFill>
        <p:spPr>
          <a:xfrm>
            <a:off x="5857884" y="142852"/>
            <a:ext cx="2970434" cy="3885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43570" y="4071943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Епископ </a:t>
            </a:r>
          </a:p>
          <a:p>
            <a:pPr algn="ctr"/>
            <a:r>
              <a:rPr lang="ru-RU" sz="1600" b="1" dirty="0" err="1" smtClean="0"/>
              <a:t>Аляскинский</a:t>
            </a:r>
            <a:r>
              <a:rPr lang="ru-RU" sz="1600" b="1" dirty="0" smtClean="0"/>
              <a:t> и Алеутский Тихон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4572008"/>
            <a:ext cx="41434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 сентября 1898г. Епископ Тихон встал во главе </a:t>
            </a:r>
            <a:r>
              <a:rPr lang="ru-RU" sz="2000" b="1" dirty="0" err="1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Аляскинской</a:t>
            </a: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Алеутской епархии, </a:t>
            </a:r>
          </a:p>
          <a:p>
            <a:pPr algn="ctr"/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 1900г. -  Североамериканской </a:t>
            </a:r>
          </a:p>
          <a:p>
            <a:pPr algn="ctr"/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dirty="0" err="1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Аляскинской</a:t>
            </a:r>
            <a:r>
              <a:rPr lang="ru-RU" sz="20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епархии.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Епископское служение святителя Тихона в Америке было отмечено расцветом местной Православной Церкви: была учреждена Духовная Семинария в Миннеаполисе, основан </a:t>
            </a:r>
            <a:r>
              <a:rPr lang="ru-RU" sz="2100" b="1" dirty="0" err="1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Свято-Тихоновский</a:t>
            </a:r>
            <a:r>
              <a:rPr lang="ru-RU" sz="21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монастырь возле </a:t>
            </a:r>
            <a:r>
              <a:rPr lang="ru-RU" sz="2100" b="1" dirty="0" err="1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г.Скрантона</a:t>
            </a:r>
            <a:r>
              <a:rPr lang="ru-RU" sz="21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(шт. Пенсильвания) со школой-приютом.  На английский язык были  переведены  богослужебные книги. Епископская кафедра была перенесена из Сан-Франциско в Нью-Йорк. В </a:t>
            </a:r>
            <a:r>
              <a:rPr lang="ru-RU" sz="2100" b="1" dirty="0" err="1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Майфильде</a:t>
            </a:r>
            <a:r>
              <a:rPr lang="ru-RU" sz="21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 созван первый Православный Собор  </a:t>
            </a:r>
            <a:r>
              <a:rPr lang="ru-RU" sz="2100" b="1" dirty="0" err="1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Северо-Американской</a:t>
            </a:r>
            <a:r>
              <a:rPr lang="ru-RU" sz="21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Церкви, объединивший  переселенцев  из России, Галиции,</a:t>
            </a:r>
          </a:p>
          <a:p>
            <a:r>
              <a:rPr lang="ru-RU" sz="21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Венгрии, </a:t>
            </a:r>
            <a:r>
              <a:rPr lang="ru-RU" sz="2100" b="1" dirty="0" err="1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Буковины</a:t>
            </a:r>
            <a:r>
              <a:rPr lang="ru-RU" sz="2100" b="1" dirty="0" smtClean="0">
                <a:solidFill>
                  <a:srgbClr val="C8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 других мест.</a:t>
            </a:r>
            <a:endParaRPr lang="ru-RU" sz="2100" b="1" dirty="0">
              <a:solidFill>
                <a:srgbClr val="C8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2_Episkop-Ljublinsk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2285992"/>
            <a:ext cx="2769777" cy="4196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215074" y="6488668"/>
            <a:ext cx="292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Епископ Тихон 1903г.</a:t>
            </a:r>
            <a:endParaRPr lang="ru-RU" b="1" dirty="0"/>
          </a:p>
        </p:txBody>
      </p:sp>
      <p:pic>
        <p:nvPicPr>
          <p:cNvPr id="7" name="Рисунок 6" descr="11.jpg"/>
          <p:cNvPicPr>
            <a:picLocks noChangeAspect="1"/>
          </p:cNvPicPr>
          <p:nvPr/>
        </p:nvPicPr>
        <p:blipFill>
          <a:blip r:embed="rId3" cstate="print"/>
          <a:srcRect l="3509" t="2787" r="3509" b="13594"/>
          <a:stretch>
            <a:fillRect/>
          </a:stretch>
        </p:blipFill>
        <p:spPr>
          <a:xfrm>
            <a:off x="142845" y="2972066"/>
            <a:ext cx="5857916" cy="3315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2844" y="6273225"/>
            <a:ext cx="578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Архиепископ Тихон, епископ Иннокентий, епископ Рафаил</a:t>
            </a:r>
          </a:p>
          <a:p>
            <a:pPr algn="ctr"/>
            <a:r>
              <a:rPr lang="ru-RU" sz="1600" b="1" dirty="0" smtClean="0"/>
              <a:t>среди духовенства г. Нью-Йорка</a:t>
            </a:r>
            <a:endParaRPr lang="ru-RU"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959</Words>
  <Application>Microsoft Office PowerPoint</Application>
  <PresentationFormat>Экран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an1</cp:lastModifiedBy>
  <cp:revision>229</cp:revision>
  <dcterms:modified xsi:type="dcterms:W3CDTF">2017-01-21T08:56:09Z</dcterms:modified>
</cp:coreProperties>
</file>